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0" r:id="rId5"/>
    <p:sldId id="264" r:id="rId6"/>
    <p:sldId id="263" r:id="rId7"/>
    <p:sldId id="262" r:id="rId8"/>
    <p:sldId id="266" r:id="rId9"/>
    <p:sldId id="261" r:id="rId10"/>
    <p:sldId id="258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Аттестованы, чел.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Кол-во,чел</c:v>
                </c:pt>
              </c:strCache>
            </c:strRef>
          </c:tx>
          <c:dLbls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сзд</c:v>
                </c:pt>
                <c:pt idx="1">
                  <c:v>1 к.к.</c:v>
                </c:pt>
                <c:pt idx="2">
                  <c:v>в.к.к</c:v>
                </c:pt>
                <c:pt idx="3">
                  <c:v>без к.к.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2025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учебно-методической работы 2023-2024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5733256"/>
            <a:ext cx="2480320" cy="5790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04.07.2024 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m@k\Рабочий стол\ГРАФИКА\ургзу_заставка\131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500166" cy="154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63688" y="188640"/>
            <a:ext cx="73803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Свердловской области</a:t>
            </a:r>
            <a:br>
              <a:rPr lang="ru-RU" sz="14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«Уральский горнозаводской колледж имени Демидовых»</a:t>
            </a:r>
            <a:endParaRPr lang="ru-RU" sz="1400" b="1" dirty="0">
              <a:solidFill>
                <a:srgbClr val="30732B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Черней Мария Владимировна </a:t>
            </a:r>
            <a:r>
              <a:rPr lang="ru-RU" dirty="0" smtClean="0"/>
              <a:t>– </a:t>
            </a:r>
            <a:r>
              <a:rPr lang="ru-RU" b="1" dirty="0" smtClean="0"/>
              <a:t>учитель</a:t>
            </a:r>
            <a:r>
              <a:rPr lang="ru-RU" dirty="0" smtClean="0"/>
              <a:t> (по программам основного и среднего общего образования) </a:t>
            </a:r>
            <a:r>
              <a:rPr lang="ru-RU" b="1" dirty="0" smtClean="0"/>
              <a:t>6.1 уровень квалификации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err="1" smtClean="0"/>
              <a:t>Татауров</a:t>
            </a:r>
            <a:r>
              <a:rPr lang="ru-RU" b="1" dirty="0" smtClean="0"/>
              <a:t> Николай </a:t>
            </a:r>
            <a:r>
              <a:rPr lang="ru-RU" dirty="0" smtClean="0"/>
              <a:t>(группа 42 «Повар, кондитер») - участие в </a:t>
            </a:r>
            <a:r>
              <a:rPr lang="ru-RU" dirty="0" err="1" smtClean="0"/>
              <a:t>подпроекте</a:t>
            </a:r>
            <a:r>
              <a:rPr lang="ru-RU" dirty="0" smtClean="0"/>
              <a:t> «Профессиональный экзамен для студента» в рамках ГИА – </a:t>
            </a:r>
            <a:r>
              <a:rPr lang="ru-RU" b="1" dirty="0" smtClean="0"/>
              <a:t>повар 4 уровень квалификации.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НОК – независимая оценка квалификации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Открытость и доступность информации об организации на информационном стенде.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Комфортные условия в которых осуществляется образовательная деятельность.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 территории, прилегающей к зданиям организации, и помещений с учетом доступности для инвалидов.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официального интернет-сайта общеобразовательного учреждения.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НОКО - независимая оценка качества условий осуществления образовательной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 методической деятельности:</a:t>
            </a:r>
            <a:endParaRPr lang="ru-RU" dirty="0" smtClean="0"/>
          </a:p>
          <a:p>
            <a:r>
              <a:rPr lang="ru-RU" dirty="0" smtClean="0"/>
              <a:t>создание комплексного сопровождения профессиональной подготовки обучающихся в соответствии с обновленными ФГОС СПО и ФГОС СОО</a:t>
            </a:r>
          </a:p>
          <a:p>
            <a:r>
              <a:rPr lang="ru-RU" b="1" dirty="0" smtClean="0"/>
              <a:t>       Задачи:</a:t>
            </a:r>
            <a:endParaRPr lang="ru-RU" dirty="0" smtClean="0"/>
          </a:p>
          <a:p>
            <a:pPr lvl="0"/>
            <a:r>
              <a:rPr lang="ru-RU" dirty="0" smtClean="0"/>
              <a:t>продолжить разработку и обновление нормативно-методического обеспечения образовательного процесса;</a:t>
            </a:r>
          </a:p>
          <a:p>
            <a:pPr lvl="0"/>
            <a:r>
              <a:rPr lang="ru-RU" dirty="0" smtClean="0"/>
              <a:t>совершенствование учебно-методической документации;</a:t>
            </a:r>
          </a:p>
          <a:p>
            <a:pPr lvl="0"/>
            <a:r>
              <a:rPr lang="ru-RU" dirty="0" smtClean="0"/>
              <a:t>развитие инновационной, проектной деятельности преподавателей и студентов, имеющей практическое значение, в соответствии с региональными потребностями;</a:t>
            </a:r>
          </a:p>
          <a:p>
            <a:pPr lvl="0"/>
            <a:r>
              <a:rPr lang="ru-RU" dirty="0" smtClean="0"/>
              <a:t>организовать работу по совершенствованию применения педагогических технологий в образовательном процессе;</a:t>
            </a:r>
          </a:p>
          <a:p>
            <a:pPr lvl="0"/>
            <a:r>
              <a:rPr lang="ru-RU" dirty="0" smtClean="0"/>
              <a:t>оказать методическую помощь педагогам при формировании УМК по программам «</a:t>
            </a:r>
            <a:r>
              <a:rPr lang="ru-RU" dirty="0" err="1" smtClean="0"/>
              <a:t>Профессионалитет</a:t>
            </a:r>
            <a:r>
              <a:rPr lang="ru-RU" dirty="0" smtClean="0"/>
              <a:t>».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Единая методическая тема: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«Совершенствование методического обеспечения, форм и методов образовательного процесса в соответствии с требованием ФГОС, профессиональных стандартов, в том числе в рамках Федерального проекта «</a:t>
            </a:r>
            <a:r>
              <a:rPr lang="ru-RU" sz="22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Профессионалитет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79712" y="548681"/>
            <a:ext cx="6789440" cy="1728192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2024 году ГАПОУ СО “Уральский горнозаводской колледж имени Демидовых” стал участником федерального проекта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Профессионалитет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 в рамках образовательного кластера в отрасли “Туризм и сфера услуг” и «Машиностроение».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1152128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r="12785"/>
          <a:stretch>
            <a:fillRect/>
          </a:stretch>
        </p:blipFill>
        <p:spPr>
          <a:xfrm>
            <a:off x="5724128" y="2348880"/>
            <a:ext cx="1944216" cy="1296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37170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Центром образовательного кластера в отрасли “Туризм и сфера услуг” стал Техникум индустрии питания и услуг «Кулинар»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27984" y="3789040"/>
            <a:ext cx="471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Центром образовательного кластера в отрасли «Машиностроение» стал Екатеринбургский промышленно-технологический техникум им. В.М. Курочкина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30651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5008240"/>
            <a:ext cx="69847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Неотъемлемыми компонентами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Профессионалитета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являются наставничество, приоритет практической подготовки, оптимизация сроков подготовки кадров, целевое обучение и гарантированное трудоустройство на предприятиях-заказчиках, развитие материально-техническое базы с учетом технологических особенностей производств.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Стажировка по профессии «повар»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«Экспертиза ВПР СПО»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«Оценка результатов профессиональной деятельности аттестующихся работников организаций, осуществляющих образовательную деятельность»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методической системы преподавания общеобразовательных дисциплин с учетом профессиональной направленности программ СПО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«Сопровождения инвалидов и лиц с ОВЗ»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«Современные педагогические технологии»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Обновленные ФГОС: разработка ОПОП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«Реализация новой образовательной технологии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Профессионалитет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»….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Повышение квалификации, стажировки 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(18 преподавателей по 14 направлениям)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52596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 директоров ПОО СО: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мероприятия-190 участников.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 директоров ПОО ГЗУО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мериприятие-10 участников.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работы колледжа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Областной фестиваль, посвященный международному Дню повара - 3 мероприятия – 17 участников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Студенческая НПК «Наука. Профессия. Жизнь» – 10 участников;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Вебинар-практикум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«Учет положительных и отрицательных факторов рискового поведения для организации деятельности (занятости) подростков. Навигатор профилактики»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Софронова М.В., Тюрина М.В.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10 участников;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Диктант Победы (площадка проведения) – 50 участников;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Географический диктант (площадка проведения) – 50 участников.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Организация мероприятий педагогами колледжа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Разработаны УМК общеобразовательных дисциплин с учетом профессиональной направленности программ СПО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(обеспеченность программами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%).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Обеспеченность программами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общепрофессионального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профессионального циклов по ОП СПО – 83%.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Проведена региональная диагностика профессиональных компетенций преподавателей общеобразовательных дисциплин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% опрошенных выявлен недостаточный уровень коммуникативной компетенции).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качества педагогических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effectLst/>
              </a:rPr>
              <a:t>ВСОКО</a:t>
            </a:r>
            <a:endParaRPr lang="ru-RU" b="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Аттестация педагогических работников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Планируется прохождение аттестации следующими педагогами в 2024-2025 </a:t>
            </a:r>
            <a:r>
              <a:rPr lang="ru-RU" sz="2400" dirty="0" err="1" smtClean="0"/>
              <a:t>уч.году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12776"/>
          <a:ext cx="8208912" cy="536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31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2024!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48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Буторова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С.Г. – 1 к.к.</a:t>
                      </a:r>
                    </a:p>
                    <a:p>
                      <a:pPr>
                        <a:buNone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Ряков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П.Е. – в.к.к?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Софронова М.В. – 1 к.к.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Тюрина М.В. – 1 к.к.</a:t>
                      </a:r>
                    </a:p>
                    <a:p>
                      <a:pPr>
                        <a:buNone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Чигвинцева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С.В. – в.к.к?</a:t>
                      </a:r>
                    </a:p>
                    <a:p>
                      <a:pPr>
                        <a:buNone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Нечкина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Е.А. – 1к.к.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Шмакова Э.А. –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в.к.к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Машенская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О.В. – 1 к.к.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Андриевских Т.А. – 1 к.к.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Заживихина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М.А. – в.к.к.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Сулейманова А.Дж. – в.к.к.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455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Планируют:</a:t>
                      </a:r>
                      <a:endParaRPr lang="ru-RU" sz="18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Чижова Л.Н.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Чусовитина Е.Н.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Белоусова М.Ю.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9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«Работодатель – студент» - реализация практической подготовки обучающихся на предприятиях-партнерах.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работа опытных преподавателей с молодыми педагогами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Бублий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С.Н.,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Климарева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Т.А.).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 – студент» - наставничество над обучающимися–участниками конкурсов «Профессионалы», «Большая перемена»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Бублий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С.Н.,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Климарева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Т.А., Чусовитина Е.Н., Масленникова А.В.,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Буторова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С.Г.).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Наставничество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365</TotalTime>
  <Words>681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Итоги учебно-методической работы 2023-2024 учебный год</vt:lpstr>
      <vt:lpstr> Единая методическая тема: «Совершенствование методического обеспечения, форм и методов образовательного процесса в соответствии с требованием ФГОС, профессиональных стандартов, в том числе в рамках Федерального проекта «Профессионалитет». </vt:lpstr>
      <vt:lpstr>Слайд 3</vt:lpstr>
      <vt:lpstr>Повышение квалификации, стажировки  (18 преподавателей по 14 направлениям)</vt:lpstr>
      <vt:lpstr>Организация мероприятий педагогами колледжа</vt:lpstr>
      <vt:lpstr>ВСОКО</vt:lpstr>
      <vt:lpstr>Аттестация педагогических работников</vt:lpstr>
      <vt:lpstr>Планируется прохождение аттестации следующими педагогами в 2024-2025 уч.году</vt:lpstr>
      <vt:lpstr>Наставничество </vt:lpstr>
      <vt:lpstr>НОК – независимая оценка квалификации</vt:lpstr>
      <vt:lpstr>НОКО - независимая оценка качества условий осуществления образовательной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учебно-методической работы 2023-2024 учебный год</dc:title>
  <dc:creator>User</dc:creator>
  <cp:lastModifiedBy>User</cp:lastModifiedBy>
  <cp:revision>40</cp:revision>
  <dcterms:created xsi:type="dcterms:W3CDTF">2024-06-25T04:44:56Z</dcterms:created>
  <dcterms:modified xsi:type="dcterms:W3CDTF">2024-07-03T11:19:24Z</dcterms:modified>
</cp:coreProperties>
</file>